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sldIdLst>
    <p:sldId id="256" r:id="rId3"/>
    <p:sldId id="257" r:id="rId4"/>
    <p:sldId id="262" r:id="rId5"/>
    <p:sldId id="263" r:id="rId6"/>
    <p:sldId id="264" r:id="rId7"/>
    <p:sldId id="265" r:id="rId8"/>
    <p:sldId id="268" r:id="rId9"/>
    <p:sldId id="266" r:id="rId10"/>
    <p:sldId id="269" r:id="rId11"/>
    <p:sldId id="267" r:id="rId12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3333"/>
  </p:normalViewPr>
  <p:slideViewPr>
    <p:cSldViewPr>
      <p:cViewPr varScale="1">
        <p:scale>
          <a:sx n="121" d="100"/>
          <a:sy n="121" d="100"/>
        </p:scale>
        <p:origin x="82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image1.jpg>
</file>

<file path=ppt/media/image10.jpg>
</file>

<file path=ppt/media/image11.png>
</file>

<file path=ppt/media/image12.png>
</file>

<file path=ppt/media/image13.jpeg>
</file>

<file path=ppt/media/image14.jpg>
</file>

<file path=ppt/media/image15.png>
</file>

<file path=ppt/media/image16.tiff>
</file>

<file path=ppt/media/image17.jpg>
</file>

<file path=ppt/media/image18.jpg>
</file>

<file path=ppt/media/image2.jpg>
</file>

<file path=ppt/media/image3.jpg>
</file>

<file path=ppt/media/image4.tiff>
</file>

<file path=ppt/media/image5.tiff>
</file>

<file path=ppt/media/image6.tiff>
</file>

<file path=ppt/media/image7.tiff>
</file>

<file path=ppt/media/image8.tif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9768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535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4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076325"/>
            <a:ext cx="3008313" cy="35179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249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4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60375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900"/>
            <a:ext cx="5486400" cy="6032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09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8716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6375"/>
            <a:ext cx="2057400" cy="43878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6375"/>
            <a:ext cx="6019800" cy="43878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0912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0" y="0"/>
            <a:ext cx="9144000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 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95536" y="1131590"/>
            <a:ext cx="8496944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405880" y="1808261"/>
            <a:ext cx="8496944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46943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619672" y="0"/>
            <a:ext cx="7524328" cy="884466"/>
          </a:xfrm>
          <a:prstGeom prst="rect">
            <a:avLst/>
          </a:prstGeom>
        </p:spPr>
        <p:txBody>
          <a:bodyPr anchor="ctr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altLang="ko-KR" dirty="0" smtClean="0"/>
              <a:t>Free PPT _ Click to add title</a:t>
            </a:r>
            <a:endParaRPr lang="ko-KR" alt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979712" y="987574"/>
            <a:ext cx="6912768" cy="460648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990056" y="1664245"/>
            <a:ext cx="6912768" cy="2995737"/>
          </a:xfrm>
          <a:prstGeom prst="rect">
            <a:avLst/>
          </a:prstGeom>
        </p:spPr>
        <p:txBody>
          <a:bodyPr lIns="396000" anchor="t"/>
          <a:lstStyle>
            <a:lvl1pPr marL="0" indent="0"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lvl="0"/>
            <a:r>
              <a:rPr lang="en-US" altLang="ko-KR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22808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959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133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5"/>
            <a:ext cx="7772400" cy="102235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79638"/>
            <a:ext cx="7772400" cy="112553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311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0"/>
            <a:ext cx="4038600" cy="3394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8029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0938"/>
            <a:ext cx="4040188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950"/>
            <a:ext cx="4040188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50938"/>
            <a:ext cx="4041775" cy="4810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631950"/>
            <a:ext cx="4041775" cy="296227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7940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10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4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Relationship Id="rId9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523917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3600" b="1" kern="120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6375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0"/>
            <a:ext cx="8229600" cy="33940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937D59-5EDB-4C39-B697-625748F703B6}" type="datetimeFigureOut">
              <a:rPr lang="en-US" smtClean="0"/>
              <a:t>4/6/18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DC1F-5561-484E-AB46-68C682854F6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2399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4" Type="http://schemas.openxmlformats.org/officeDocument/2006/relationships/hyperlink" Target="mailto:manuellang183@gmail.com" TargetMode="External"/><Relationship Id="rId5" Type="http://schemas.openxmlformats.org/officeDocument/2006/relationships/hyperlink" Target="mailto:mariusbauer91@gmail.com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0" y="3147814"/>
            <a:ext cx="9144000" cy="8925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Marius Bauer, Manuel Lang</a:t>
            </a:r>
          </a:p>
          <a:p>
            <a:pPr algn="ctr"/>
            <a:r>
              <a:rPr lang="en-US" altLang="ko-KR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Student Innovation Hack Karlsruhe</a:t>
            </a:r>
            <a:endParaRPr lang="en-US" altLang="ko-KR" sz="3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Arial" pitchFamily="34" charset="0"/>
              <a:ea typeface="맑은 고딕" pitchFamily="50" charset="-127"/>
              <a:cs typeface="Arial" pitchFamily="34" charset="0"/>
            </a:endParaRPr>
          </a:p>
        </p:txBody>
      </p:sp>
      <p:sp>
        <p:nvSpPr>
          <p:cNvPr id="17" name="TextBox 1"/>
          <p:cNvSpPr txBox="1">
            <a:spLocks noChangeArrowheads="1"/>
          </p:cNvSpPr>
          <p:nvPr/>
        </p:nvSpPr>
        <p:spPr bwMode="auto">
          <a:xfrm>
            <a:off x="3226708" y="1363321"/>
            <a:ext cx="324036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itchFamily="34" charset="0"/>
                <a:ea typeface="맑은 고딕" pitchFamily="50" charset="-127"/>
                <a:cs typeface="Arial" pitchFamily="34" charset="0"/>
              </a:rPr>
              <a:t>#GETSOCIAL</a:t>
            </a:r>
          </a:p>
        </p:txBody>
      </p:sp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</a:t>
            </a:r>
            <a:endParaRPr lang="en-US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3464" y="3039521"/>
            <a:ext cx="1905000" cy="1905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107937"/>
            <a:ext cx="1905000" cy="1905000"/>
          </a:xfrm>
          <a:prstGeom prst="rect">
            <a:avLst/>
          </a:prstGeom>
        </p:spPr>
      </p:pic>
      <p:sp>
        <p:nvSpPr>
          <p:cNvPr id="10" name="Inhaltsplatzhalter 9"/>
          <p:cNvSpPr>
            <a:spLocks noGrp="1"/>
          </p:cNvSpPr>
          <p:nvPr>
            <p:ph idx="1"/>
          </p:nvPr>
        </p:nvSpPr>
        <p:spPr>
          <a:xfrm>
            <a:off x="2483768" y="1107937"/>
            <a:ext cx="6264696" cy="1905000"/>
          </a:xfrm>
        </p:spPr>
        <p:txBody>
          <a:bodyPr/>
          <a:lstStyle/>
          <a:p>
            <a:r>
              <a:rPr lang="de-DE" b="1" dirty="0" smtClean="0"/>
              <a:t>Manuel Lang</a:t>
            </a:r>
          </a:p>
          <a:p>
            <a:r>
              <a:rPr lang="de-DE" sz="1600" dirty="0"/>
              <a:t>Karlsruhe Institute </a:t>
            </a:r>
            <a:r>
              <a:rPr lang="de-DE" sz="1600" dirty="0" err="1"/>
              <a:t>of</a:t>
            </a:r>
            <a:r>
              <a:rPr lang="de-DE" sz="1600" dirty="0"/>
              <a:t> </a:t>
            </a:r>
            <a:r>
              <a:rPr lang="de-DE" sz="1600" dirty="0" smtClean="0"/>
              <a:t>Technology</a:t>
            </a:r>
          </a:p>
          <a:p>
            <a:r>
              <a:rPr lang="de-DE" sz="1600" dirty="0" smtClean="0">
                <a:hlinkClick r:id="rId4"/>
              </a:rPr>
              <a:t>manuellang183@gmail.com</a:t>
            </a:r>
            <a:endParaRPr lang="de-DE" sz="1600" dirty="0" smtClean="0"/>
          </a:p>
          <a:p>
            <a:endParaRPr lang="de-DE" dirty="0"/>
          </a:p>
        </p:txBody>
      </p:sp>
      <p:sp>
        <p:nvSpPr>
          <p:cNvPr id="15" name="Inhaltsplatzhalter 9"/>
          <p:cNvSpPr>
            <a:spLocks noGrp="1"/>
          </p:cNvSpPr>
          <p:nvPr>
            <p:ph idx="1"/>
          </p:nvPr>
        </p:nvSpPr>
        <p:spPr>
          <a:xfrm>
            <a:off x="395536" y="3039521"/>
            <a:ext cx="6264696" cy="1905000"/>
          </a:xfrm>
        </p:spPr>
        <p:txBody>
          <a:bodyPr/>
          <a:lstStyle/>
          <a:p>
            <a:pPr algn="r"/>
            <a:r>
              <a:rPr lang="de-DE" dirty="0" smtClean="0"/>
              <a:t>Marius Bauer</a:t>
            </a:r>
          </a:p>
          <a:p>
            <a:pPr algn="r"/>
            <a:r>
              <a:rPr lang="de-DE" sz="1600" dirty="0" smtClean="0"/>
              <a:t>Karlsruhe Institute </a:t>
            </a:r>
            <a:r>
              <a:rPr lang="de-DE" sz="1600" dirty="0" err="1" smtClean="0"/>
              <a:t>of</a:t>
            </a:r>
            <a:r>
              <a:rPr lang="de-DE" sz="1600" dirty="0" smtClean="0"/>
              <a:t> Technology</a:t>
            </a:r>
          </a:p>
          <a:p>
            <a:pPr algn="r"/>
            <a:r>
              <a:rPr lang="de-DE" sz="1600" dirty="0" smtClean="0">
                <a:hlinkClick r:id="rId5"/>
              </a:rPr>
              <a:t>mariusbauer91@gmail.com</a:t>
            </a:r>
            <a:endParaRPr lang="de-DE" sz="1600" dirty="0" smtClean="0"/>
          </a:p>
          <a:p>
            <a:pPr algn="r"/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810956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0"/>
          </p:nvPr>
        </p:nvPicPr>
        <p:blipFill>
          <a:blip r:embed="rId2"/>
          <a:stretch>
            <a:fillRect/>
          </a:stretch>
        </p:blipFill>
        <p:spPr>
          <a:xfrm>
            <a:off x="420067" y="1844021"/>
            <a:ext cx="3575869" cy="2383913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r>
              <a:rPr lang="en-US" altLang="ko-KR" dirty="0" smtClean="0"/>
              <a:t>A typical day at university</a:t>
            </a:r>
            <a:endParaRPr lang="en-US" dirty="0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6894" y="1851670"/>
            <a:ext cx="4705586" cy="2352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0594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But why don’t you?</a:t>
            </a:r>
            <a:endParaRPr lang="en-US" dirty="0"/>
          </a:p>
        </p:txBody>
      </p:sp>
      <p:sp>
        <p:nvSpPr>
          <p:cNvPr id="5" name="Inhaltsplatzhalt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1587" y="1131590"/>
            <a:ext cx="5540826" cy="3672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529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mr-IN" dirty="0" smtClean="0"/>
              <a:t>…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... ?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9373" y="1131590"/>
            <a:ext cx="6725254" cy="3788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45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is a solution for you</a:t>
            </a:r>
            <a:r>
              <a:rPr lang="mr-IN" dirty="0" smtClean="0"/>
              <a:t>…</a:t>
            </a:r>
            <a:endParaRPr lang="en-US" dirty="0"/>
          </a:p>
        </p:txBody>
      </p:sp>
      <p:pic>
        <p:nvPicPr>
          <p:cNvPr id="7" name="Bild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592238"/>
            <a:ext cx="7524328" cy="2583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377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912" y="3507854"/>
            <a:ext cx="2257616" cy="126990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TechStack</a:t>
            </a:r>
            <a:endParaRPr lang="en-US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059582"/>
            <a:ext cx="2016224" cy="2016224"/>
          </a:xfrm>
          <a:prstGeom prst="rect">
            <a:avLst/>
          </a:prstGeo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444348"/>
            <a:ext cx="3744416" cy="1246691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0729" y="3147814"/>
            <a:ext cx="2986957" cy="156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886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Matching</a:t>
            </a:r>
            <a:endParaRPr lang="en-US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4248" y="1347613"/>
            <a:ext cx="1296144" cy="1635513"/>
          </a:xfrm>
          <a:prstGeom prst="rect">
            <a:avLst/>
          </a:prstGeom>
        </p:spPr>
      </p:pic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548" y="1112253"/>
            <a:ext cx="2808312" cy="210623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1860" y="2715766"/>
            <a:ext cx="2520280" cy="2520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53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Strategy to grow</a:t>
            </a:r>
            <a:endParaRPr lang="en-US" dirty="0"/>
          </a:p>
        </p:txBody>
      </p:sp>
      <p:sp>
        <p:nvSpPr>
          <p:cNvPr id="4" name="Textfeld 3"/>
          <p:cNvSpPr txBox="1"/>
          <p:nvPr/>
        </p:nvSpPr>
        <p:spPr>
          <a:xfrm>
            <a:off x="611560" y="1491630"/>
            <a:ext cx="777686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2800" b="1" dirty="0"/>
              <a:t>Smartphone </a:t>
            </a:r>
            <a:r>
              <a:rPr lang="de-DE" sz="2800" b="1" dirty="0" smtClean="0"/>
              <a:t>App</a:t>
            </a:r>
          </a:p>
          <a:p>
            <a:pPr algn="ctr"/>
            <a:endParaRPr lang="de-DE" sz="2800" b="1" dirty="0" smtClean="0"/>
          </a:p>
          <a:p>
            <a:pPr algn="ctr"/>
            <a:r>
              <a:rPr lang="de-DE" sz="2800" b="1" dirty="0" smtClean="0"/>
              <a:t>More </a:t>
            </a:r>
            <a:r>
              <a:rPr lang="de-DE" sz="2800" b="1" dirty="0" err="1" smtClean="0"/>
              <a:t>event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types</a:t>
            </a:r>
            <a:endParaRPr lang="de-DE" sz="2800" b="1" dirty="0" smtClean="0"/>
          </a:p>
          <a:p>
            <a:pPr algn="ctr"/>
            <a:endParaRPr lang="de-DE" sz="2800" b="1" dirty="0" smtClean="0"/>
          </a:p>
          <a:p>
            <a:pPr algn="ctr"/>
            <a:r>
              <a:rPr lang="de-DE" sz="2800" b="1" dirty="0" smtClean="0"/>
              <a:t>Companies</a:t>
            </a:r>
          </a:p>
          <a:p>
            <a:pPr algn="ctr"/>
            <a:endParaRPr lang="de-DE" sz="2800" b="1" dirty="0" smtClean="0"/>
          </a:p>
          <a:p>
            <a:pPr algn="ctr"/>
            <a:r>
              <a:rPr lang="de-DE" sz="2800" b="1" dirty="0" err="1" smtClean="0"/>
              <a:t>Azure</a:t>
            </a:r>
            <a:r>
              <a:rPr lang="de-DE" sz="2800" b="1" dirty="0" smtClean="0"/>
              <a:t> Technologies</a:t>
            </a:r>
          </a:p>
        </p:txBody>
      </p:sp>
    </p:spTree>
    <p:extLst>
      <p:ext uri="{BB962C8B-B14F-4D97-AF65-F5344CB8AC3E}">
        <p14:creationId xmlns:p14="http://schemas.microsoft.com/office/powerpoint/2010/main" val="166694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Strategy to grow</a:t>
            </a:r>
            <a:endParaRPr lang="en-US" dirty="0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427" y="987574"/>
            <a:ext cx="6167145" cy="401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7175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64</Words>
  <Application>Microsoft Macintosh PowerPoint</Application>
  <PresentationFormat>Bildschirmpräsentation (16:9)</PresentationFormat>
  <Paragraphs>25</Paragraphs>
  <Slides>10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Calibri</vt:lpstr>
      <vt:lpstr>맑은 고딕</vt:lpstr>
      <vt:lpstr>Arial</vt:lpstr>
      <vt:lpstr>Office Theme</vt:lpstr>
      <vt:lpstr>Custom Design</vt:lpstr>
      <vt:lpstr>PowerPoint-Präsentation</vt:lpstr>
      <vt:lpstr> A typical day at university</vt:lpstr>
      <vt:lpstr>But why don’t you?</vt:lpstr>
      <vt:lpstr>… or ... ?</vt:lpstr>
      <vt:lpstr>There is a solution for you…</vt:lpstr>
      <vt:lpstr>TechStack</vt:lpstr>
      <vt:lpstr>Matching</vt:lpstr>
      <vt:lpstr>Strategy to grow</vt:lpstr>
      <vt:lpstr>Strategy to grow</vt:lpstr>
      <vt:lpstr>Team</vt:lpstr>
    </vt:vector>
  </TitlesOfParts>
  <Company>Microsoft Corporation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Manuel Lang</cp:lastModifiedBy>
  <cp:revision>41</cp:revision>
  <dcterms:created xsi:type="dcterms:W3CDTF">2014-04-01T16:27:38Z</dcterms:created>
  <dcterms:modified xsi:type="dcterms:W3CDTF">2018-04-07T09:08:59Z</dcterms:modified>
</cp:coreProperties>
</file>

<file path=docProps/thumbnail.jpeg>
</file>